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7" r:id="rId2"/>
  </p:sldIdLst>
  <p:sldSz cx="10583863" cy="77755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3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F71"/>
    <a:srgbClr val="EA9010"/>
    <a:srgbClr val="A3DAF7"/>
    <a:srgbClr val="246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464" y="-288"/>
      </p:cViewPr>
      <p:guideLst>
        <p:guide orient="horz" pos="2449"/>
        <p:guide pos="33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95684" y="685800"/>
            <a:ext cx="4667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0787" y="3251679"/>
            <a:ext cx="9862500" cy="12726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4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98625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46299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593408" y="1742324"/>
            <a:ext cx="4629900" cy="51651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0787" y="839962"/>
            <a:ext cx="3250200" cy="11424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0787" y="2100813"/>
            <a:ext cx="3250200" cy="48066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marL="914400" lvl="1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marL="1371600" lvl="2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marL="1828800" lvl="3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marL="2286000" lvl="4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marL="2743200" lvl="5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marL="3200400" lvl="6" indent="-32385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marL="3657600" lvl="7" indent="-32385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marL="4114800" lvl="8" indent="-32385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67455" y="680542"/>
            <a:ext cx="7370700" cy="61845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92000" y="-189"/>
            <a:ext cx="5292000" cy="777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16625" tIns="116625" rIns="116625" bIns="1166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07311" y="1864328"/>
            <a:ext cx="4682100" cy="22410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07311" y="4237720"/>
            <a:ext cx="4682100" cy="18672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17374" y="1094665"/>
            <a:ext cx="4441200" cy="55863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457200" lvl="0" indent="-37465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0787" y="6395830"/>
            <a:ext cx="6943500" cy="9147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0787" y="1672252"/>
            <a:ext cx="9862500" cy="2968500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153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0787" y="4765569"/>
            <a:ext cx="9862500" cy="196650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914400" lvl="1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0787" y="672794"/>
            <a:ext cx="9862500" cy="8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0787" y="1742324"/>
            <a:ext cx="9862500" cy="51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806703" y="7049903"/>
            <a:ext cx="6351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A7DE97B1-685F-C5D3-FE48-8D1A611914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57827" y="1211330"/>
            <a:ext cx="2114764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D9BF6ED0-0827-B7DA-3CD4-050758A46A51}"/>
              </a:ext>
            </a:extLst>
          </p:cNvPr>
          <p:cNvSpPr/>
          <p:nvPr/>
        </p:nvSpPr>
        <p:spPr>
          <a:xfrm>
            <a:off x="0" y="7150813"/>
            <a:ext cx="10583863" cy="624762"/>
          </a:xfrm>
          <a:prstGeom prst="rect">
            <a:avLst/>
          </a:prstGeom>
          <a:solidFill>
            <a:srgbClr val="173F71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  1 Page Marketing Plan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DB65163-5B6C-82A3-E0F6-2C78004758CF}"/>
              </a:ext>
            </a:extLst>
          </p:cNvPr>
          <p:cNvSpPr txBox="1"/>
          <p:nvPr/>
        </p:nvSpPr>
        <p:spPr>
          <a:xfrm>
            <a:off x="677438" y="439600"/>
            <a:ext cx="138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Identiteit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0A82F20-ABE1-F8AF-562B-B275AFEECC0F}"/>
              </a:ext>
            </a:extLst>
          </p:cNvPr>
          <p:cNvSpPr txBox="1"/>
          <p:nvPr/>
        </p:nvSpPr>
        <p:spPr>
          <a:xfrm>
            <a:off x="2954216" y="439600"/>
            <a:ext cx="1773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Community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285FF8D-B306-3C2B-B014-EEB318CE8A2C}"/>
              </a:ext>
            </a:extLst>
          </p:cNvPr>
          <p:cNvSpPr txBox="1"/>
          <p:nvPr/>
        </p:nvSpPr>
        <p:spPr>
          <a:xfrm>
            <a:off x="5229758" y="439600"/>
            <a:ext cx="1404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D6DF44A3-27FF-B590-3F2E-0D64E4B9091F}"/>
              </a:ext>
            </a:extLst>
          </p:cNvPr>
          <p:cNvSpPr txBox="1"/>
          <p:nvPr/>
        </p:nvSpPr>
        <p:spPr>
          <a:xfrm>
            <a:off x="7505300" y="439600"/>
            <a:ext cx="768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Plan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6D898D33-0662-DC39-C627-73D0C132F8B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7438" y="888166"/>
            <a:ext cx="8066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Missie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8DBA5F06-B7D7-7B9C-A132-F422EB3321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34605" y="1211331"/>
            <a:ext cx="2114764" cy="1655158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DDF006F-35BD-6069-A5D2-C2B1ACD1A56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954216" y="888166"/>
            <a:ext cx="120257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Doelgroep</a:t>
            </a: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17C1B60B-787C-5F28-D5C1-ADBDE5A579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310147" y="1211330"/>
            <a:ext cx="2114764" cy="16551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27BDE51E-272E-8919-7C44-E432C52AFCF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29758" y="888166"/>
            <a:ext cx="10134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Kanalen</a:t>
            </a:r>
          </a:p>
        </p:txBody>
      </p:sp>
      <p:sp>
        <p:nvSpPr>
          <p:cNvPr id="17" name="Rechthoek: afgeronde hoeken 16">
            <a:extLst>
              <a:ext uri="{FF2B5EF4-FFF2-40B4-BE49-F238E27FC236}">
                <a16:creationId xmlns:a16="http://schemas.microsoft.com/office/drawing/2014/main" id="{17C51F05-4CDD-D168-4E1E-E68D1A412F7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585689" y="1211331"/>
            <a:ext cx="2114764" cy="26764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98D54744-2C5E-5BC5-B382-CC4F69A53A5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05300" y="888166"/>
            <a:ext cx="8691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</a:p>
        </p:txBody>
      </p:sp>
      <p:sp>
        <p:nvSpPr>
          <p:cNvPr id="23" name="Rechthoek: afgeronde hoeken 22">
            <a:extLst>
              <a:ext uri="{FF2B5EF4-FFF2-40B4-BE49-F238E27FC236}">
                <a16:creationId xmlns:a16="http://schemas.microsoft.com/office/drawing/2014/main" id="{C2F5587A-DEFC-30B5-B8AE-DB8E0B722E0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585689" y="4210952"/>
            <a:ext cx="2114764" cy="261217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5F7BE80-6D4B-CD74-F991-590735C4CE3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05300" y="3887787"/>
            <a:ext cx="8034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Acties</a:t>
            </a:r>
          </a:p>
        </p:txBody>
      </p:sp>
      <p:sp>
        <p:nvSpPr>
          <p:cNvPr id="29" name="Rechthoek: afgeronde hoeken 28">
            <a:extLst>
              <a:ext uri="{FF2B5EF4-FFF2-40B4-BE49-F238E27FC236}">
                <a16:creationId xmlns:a16="http://schemas.microsoft.com/office/drawing/2014/main" id="{6DD006C3-2581-2220-F113-991A0F178EF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58445" y="3191909"/>
            <a:ext cx="2114764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450051C2-E12B-2E87-7DFF-57DDB7FF7DD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8056" y="2868745"/>
            <a:ext cx="8226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Bedrijf</a:t>
            </a:r>
          </a:p>
        </p:txBody>
      </p:sp>
      <p:sp>
        <p:nvSpPr>
          <p:cNvPr id="31" name="Rechthoek: afgeronde hoeken 30">
            <a:extLst>
              <a:ext uri="{FF2B5EF4-FFF2-40B4-BE49-F238E27FC236}">
                <a16:creationId xmlns:a16="http://schemas.microsoft.com/office/drawing/2014/main" id="{CF58A496-B310-ABD1-888E-0CE29FBC0034}"/>
              </a:ext>
            </a:extLst>
          </p:cNvPr>
          <p:cNvSpPr/>
          <p:nvPr/>
        </p:nvSpPr>
        <p:spPr>
          <a:xfrm>
            <a:off x="759063" y="5172488"/>
            <a:ext cx="2114764" cy="1655159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F7188E4C-7AE5-101C-F3D5-2C738859ECD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78674" y="4849324"/>
            <a:ext cx="15359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Kernwaarden</a:t>
            </a:r>
          </a:p>
        </p:txBody>
      </p:sp>
      <p:sp>
        <p:nvSpPr>
          <p:cNvPr id="33" name="Rechthoek: afgeronde hoeken 32">
            <a:extLst>
              <a:ext uri="{FF2B5EF4-FFF2-40B4-BE49-F238E27FC236}">
                <a16:creationId xmlns:a16="http://schemas.microsoft.com/office/drawing/2014/main" id="{8363555C-EFD1-70A0-82A4-EB349059AB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33369" y="3189652"/>
            <a:ext cx="2114764" cy="1655158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DA30F431-D877-D1F8-2561-5BCD7218114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952980" y="2866487"/>
            <a:ext cx="11352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Probleem</a:t>
            </a:r>
          </a:p>
        </p:txBody>
      </p:sp>
      <p:sp>
        <p:nvSpPr>
          <p:cNvPr id="35" name="Rechthoek: afgeronde hoeken 34">
            <a:extLst>
              <a:ext uri="{FF2B5EF4-FFF2-40B4-BE49-F238E27FC236}">
                <a16:creationId xmlns:a16="http://schemas.microsoft.com/office/drawing/2014/main" id="{7EC6EC44-117C-9B00-550F-07A36805729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308911" y="3189651"/>
            <a:ext cx="2114764" cy="16551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6BFAD009-173D-91E0-CF64-639E6F0510F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28522" y="2866487"/>
            <a:ext cx="139333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Conversatie</a:t>
            </a:r>
          </a:p>
        </p:txBody>
      </p:sp>
      <p:sp>
        <p:nvSpPr>
          <p:cNvPr id="37" name="Rechthoek: afgeronde hoeken 36">
            <a:extLst>
              <a:ext uri="{FF2B5EF4-FFF2-40B4-BE49-F238E27FC236}">
                <a16:creationId xmlns:a16="http://schemas.microsoft.com/office/drawing/2014/main" id="{8C83FD1F-FC06-0FFA-55EA-C285C72711AB}"/>
              </a:ext>
            </a:extLst>
          </p:cNvPr>
          <p:cNvSpPr/>
          <p:nvPr/>
        </p:nvSpPr>
        <p:spPr>
          <a:xfrm>
            <a:off x="3032133" y="5167973"/>
            <a:ext cx="2114764" cy="1655158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76EBF440-D19F-2E1B-5159-B0C05433AB8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951744" y="4844808"/>
            <a:ext cx="11737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Oplossing</a:t>
            </a:r>
          </a:p>
        </p:txBody>
      </p:sp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DFF63D2E-EE30-99D9-3885-3B4C75D4E89A}"/>
              </a:ext>
            </a:extLst>
          </p:cNvPr>
          <p:cNvSpPr/>
          <p:nvPr/>
        </p:nvSpPr>
        <p:spPr>
          <a:xfrm>
            <a:off x="5307675" y="5167972"/>
            <a:ext cx="2114764" cy="16551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AB456BD-0DB5-9542-9759-68724C405AD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27286" y="4844808"/>
            <a:ext cx="11993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Deelname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61AD2DBF-04F8-9688-EAA0-E6EB9030570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7827" y="1228708"/>
            <a:ext cx="193674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wil je veranderen in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wereld? Waarom is 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dat belangrijk?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72E4FC11-8CCB-8E9C-F3BF-FF43649898C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7827" y="3197952"/>
            <a:ext cx="15167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doet je bedrijf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praktisch gezien?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AC605667-D0DF-3B07-2F23-71F79628B22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7827" y="5189899"/>
            <a:ext cx="200086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vind je belangrijk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aan de manier waarop je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dingen doet?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3663708E-34BA-C221-1889-E60AD6D3CE3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052444" y="1211330"/>
            <a:ext cx="19159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Wie is je doelgroep?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Wie wil jij ‘mee krijgen’?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37135965-A289-BBCD-15D0-B84530F6D4A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052444" y="3180574"/>
            <a:ext cx="19046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Welk probleem los jij op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voor je doelgroep?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3959493A-6CF5-E2B0-8BB0-39EDBE25DCC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052444" y="5172521"/>
            <a:ext cx="18341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is jouw oplossing?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En waarom kiest jouw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doelgroep voor jouw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oplossing?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401925D9-70CC-0EA0-B33A-BCD36D4C05C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312619" y="1211329"/>
            <a:ext cx="185178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Welke kanalen ga je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gebruiken om jouw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doelgroep te bereiken?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7EFD3748-0431-BEED-C6D4-7C53D705506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312619" y="3180573"/>
            <a:ext cx="18614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Hoe ga je met jouw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doelgroep in gesprek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komen? Waar gaat dat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gesprek over?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E0317D82-5217-9EB3-A220-88E8F0D0FD4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312619" y="5172520"/>
            <a:ext cx="196239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Hoe kan jouw doelgroep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deelnemen en bijdragen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aan jouw missie?</a:t>
            </a: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509C76AA-69FF-683F-0523-6ADBF88A1F2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85689" y="1228708"/>
            <a:ext cx="197201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Welke concrete doelen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heb je? En wanneer wil je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die bereikt hebben.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AC4D21A2-2F1F-F6E5-15F9-08DAB0555F7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584453" y="4223672"/>
            <a:ext cx="189667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Welke concrete acties 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plan je in om die doelen</a:t>
            </a:r>
          </a:p>
          <a:p>
            <a:r>
              <a:rPr lang="nl-NL" sz="1100" b="1" i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 kunnen bereiken?</a:t>
            </a: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EF17CCA1-D901-9D4D-7575-A3F38D268A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7130207"/>
            <a:ext cx="10583863" cy="45719"/>
          </a:xfrm>
          <a:prstGeom prst="roundRect">
            <a:avLst>
              <a:gd name="adj" fmla="val 0"/>
            </a:avLst>
          </a:prstGeom>
          <a:solidFill>
            <a:srgbClr val="EA9010"/>
          </a:solidFill>
          <a:ln>
            <a:solidFill>
              <a:srgbClr val="EA9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5ED6BE8D-D409-E0E6-94E2-24CA24C3E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75599" y="7336649"/>
            <a:ext cx="1364209" cy="29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0737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152</Words>
  <Application>Microsoft Office PowerPoint</Application>
  <PresentationFormat>Aangepast</PresentationFormat>
  <Paragraphs>55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Poppins</vt:lpstr>
      <vt:lpstr>Simple Light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Mark Edens</dc:creator>
  <cp:lastModifiedBy>Mark Edens</cp:lastModifiedBy>
  <cp:revision>2</cp:revision>
  <dcterms:modified xsi:type="dcterms:W3CDTF">2023-01-20T11:49:37Z</dcterms:modified>
</cp:coreProperties>
</file>